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74" r:id="rId3"/>
    <p:sldId id="266" r:id="rId4"/>
    <p:sldId id="257" r:id="rId5"/>
    <p:sldId id="271" r:id="rId6"/>
    <p:sldId id="267" r:id="rId7"/>
    <p:sldId id="269" r:id="rId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3" autoAdjust="0"/>
  </p:normalViewPr>
  <p:slideViewPr>
    <p:cSldViewPr>
      <p:cViewPr>
        <p:scale>
          <a:sx n="80" d="100"/>
          <a:sy n="80" d="100"/>
        </p:scale>
        <p:origin x="-33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7960B-7EF5-4169-9DF5-1AADDA342385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7649-496D-4FB9-B828-679011D84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9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6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2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1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6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6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6421-1F03-455B-93FE-AD4F5789918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0804-54A4-4302-AEA6-4B767597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0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" y="0"/>
            <a:ext cx="9099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734" y="836712"/>
            <a:ext cx="8784976" cy="27363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Проект развития территории «Создание зоны активного отдыха для людей всех возрастов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Территория радости</a:t>
            </a:r>
            <a:r>
              <a:rPr lang="ru-RU" sz="3600" b="1" dirty="0" smtClean="0"/>
              <a:t>»</a:t>
            </a:r>
            <a:endParaRPr lang="ru-RU" sz="4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293096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староста деревни </a:t>
            </a:r>
            <a:r>
              <a:rPr lang="ru-RU" sz="2800" b="1" dirty="0" err="1" smtClean="0"/>
              <a:t>Подиваньково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МО </a:t>
            </a:r>
            <a:r>
              <a:rPr lang="ru-RU" sz="2800" b="1" dirty="0" err="1" smtClean="0"/>
              <a:t>Ломинцевское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Щекинского района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Максимова Татьяна Егоровна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Конкурс «Лучший староста сельского населенного пункта </a:t>
            </a:r>
          </a:p>
          <a:p>
            <a:pPr algn="ctr"/>
            <a:r>
              <a:rPr lang="ru-RU" sz="2000" b="1" dirty="0" smtClean="0"/>
              <a:t>Тульской области 2020 года»</a:t>
            </a:r>
            <a:endParaRPr lang="ru-RU" sz="2000" b="1" dirty="0"/>
          </a:p>
        </p:txBody>
      </p:sp>
      <p:pic>
        <p:nvPicPr>
          <p:cNvPr id="8194" name="Picture 2" descr="C:\Users\user\Desktop\Максимова Т.Е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t="19425" r="21734"/>
          <a:stretch/>
        </p:blipFill>
        <p:spPr bwMode="auto">
          <a:xfrm>
            <a:off x="251520" y="3379817"/>
            <a:ext cx="2880320" cy="33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4232" y="0"/>
            <a:ext cx="8640960" cy="10527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Жители д. </a:t>
            </a:r>
            <a:r>
              <a:rPr lang="ru-RU" sz="2400" b="1" dirty="0" err="1" smtClean="0"/>
              <a:t>Подиваньково</a:t>
            </a:r>
            <a:r>
              <a:rPr lang="ru-RU" sz="2400" b="1" dirty="0" smtClean="0"/>
              <a:t> </a:t>
            </a:r>
            <a:r>
              <a:rPr lang="ru-RU" sz="2400" b="1" dirty="0" smtClean="0"/>
              <a:t>дружные</a:t>
            </a:r>
            <a:r>
              <a:rPr lang="ru-RU" sz="2400" b="1" dirty="0"/>
              <a:t>, совместно решают </a:t>
            </a:r>
            <a:br>
              <a:rPr lang="ru-RU" sz="2400" b="1" dirty="0"/>
            </a:br>
            <a:r>
              <a:rPr lang="ru-RU" sz="2400" b="1" dirty="0"/>
              <a:t>проблемы населенного </a:t>
            </a:r>
            <a:r>
              <a:rPr lang="ru-RU" sz="2400" b="1" dirty="0" smtClean="0"/>
              <a:t>пункта, вместе отдыхают 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r="5042"/>
          <a:stretch/>
        </p:blipFill>
        <p:spPr bwMode="auto">
          <a:xfrm>
            <a:off x="5724128" y="1025414"/>
            <a:ext cx="3251974" cy="26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3272" y="3980821"/>
            <a:ext cx="2042829" cy="271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005064"/>
            <a:ext cx="2038142" cy="2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0268" y="4004585"/>
            <a:ext cx="3813356" cy="27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r="3069"/>
          <a:stretch/>
        </p:blipFill>
        <p:spPr bwMode="auto">
          <a:xfrm>
            <a:off x="179512" y="1008716"/>
            <a:ext cx="3289223" cy="27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0681" y="1008716"/>
            <a:ext cx="2052530" cy="27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3609" y="188640"/>
            <a:ext cx="8640960" cy="12241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Дети </a:t>
            </a:r>
            <a:r>
              <a:rPr lang="ru-RU" sz="2400" b="1" dirty="0" smtClean="0"/>
              <a:t>деревни </a:t>
            </a:r>
            <a:r>
              <a:rPr lang="ru-RU" sz="2400" b="1" dirty="0" err="1" smtClean="0"/>
              <a:t>Подиваньково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играют в футбол в любое время года</a:t>
            </a:r>
            <a:endParaRPr lang="ru-RU" sz="2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340767"/>
            <a:ext cx="3960440" cy="52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3609" y="188640"/>
            <a:ext cx="8640960" cy="12241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Жители совместно с администрацией </a:t>
            </a:r>
            <a:br>
              <a:rPr lang="ru-RU" sz="2400" b="1" dirty="0" smtClean="0"/>
            </a:br>
            <a:r>
              <a:rPr lang="ru-RU" sz="2400" b="1" dirty="0" smtClean="0"/>
              <a:t>МО Ломинцевское определили земельный участок для организации зоны отдыха и провели несколько субботников</a:t>
            </a:r>
            <a:endParaRPr lang="ru-RU" sz="2400" b="1" dirty="0"/>
          </a:p>
        </p:txBody>
      </p:sp>
      <p:pic>
        <p:nvPicPr>
          <p:cNvPr id="3075" name="Picture 3" descr="D:\Документы\С М О\6. Конкурсы ЛУЧШИЙ СТАРОСТА и ИНИЦИАТИВА ТОС\1. Конкурс ЛУЧШИЙ СТАРОСТА-2020\Проект д. Подиваньково\Фотографии\IMG_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8410" r="5612" b="17736"/>
          <a:stretch/>
        </p:blipFill>
        <p:spPr bwMode="auto">
          <a:xfrm>
            <a:off x="4683857" y="1412776"/>
            <a:ext cx="4176464" cy="258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2"/>
          <a:stretch/>
        </p:blipFill>
        <p:spPr bwMode="auto">
          <a:xfrm>
            <a:off x="251520" y="1412776"/>
            <a:ext cx="4176464" cy="258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7"/>
          <a:stretch/>
        </p:blipFill>
        <p:spPr bwMode="auto">
          <a:xfrm>
            <a:off x="251520" y="4221088"/>
            <a:ext cx="4176464" cy="25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3"/>
          <a:stretch/>
        </p:blipFill>
        <p:spPr bwMode="auto">
          <a:xfrm>
            <a:off x="4696951" y="4221088"/>
            <a:ext cx="4163370" cy="25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4232" y="0"/>
            <a:ext cx="8640960" cy="10527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Администрация МО Ломинцевское установила </a:t>
            </a:r>
            <a:br>
              <a:rPr lang="ru-RU" sz="2400" b="1" dirty="0" smtClean="0"/>
            </a:br>
            <a:r>
              <a:rPr lang="ru-RU" sz="2400" b="1" dirty="0" smtClean="0"/>
              <a:t>детскую площадку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48" y="908720"/>
            <a:ext cx="3776048" cy="2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861047"/>
            <a:ext cx="3751740" cy="281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908720"/>
            <a:ext cx="3786510" cy="28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3609" y="188640"/>
            <a:ext cx="8640960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марте 2020 года было проведено мероприятие «</a:t>
            </a:r>
            <a:r>
              <a:rPr lang="ru-RU" sz="2400" b="1" dirty="0" err="1" smtClean="0"/>
              <a:t>Спартианские</a:t>
            </a:r>
            <a:r>
              <a:rPr lang="ru-RU" sz="2400" b="1" dirty="0" smtClean="0"/>
              <a:t> игры» в поддержку проекта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38" y="1040862"/>
            <a:ext cx="3989522" cy="27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 r="3080"/>
          <a:stretch/>
        </p:blipFill>
        <p:spPr bwMode="auto">
          <a:xfrm>
            <a:off x="222438" y="3845865"/>
            <a:ext cx="3989522" cy="28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020011"/>
            <a:ext cx="4579247" cy="32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47065" cy="3024336"/>
          </a:xfrm>
        </p:spPr>
        <p:txBody>
          <a:bodyPr>
            <a:noAutofit/>
          </a:bodyPr>
          <a:lstStyle/>
          <a:p>
            <a:r>
              <a:rPr lang="ru-RU" sz="2400" b="1" dirty="0"/>
              <a:t>При реализации проекта планируется организовать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несколько </a:t>
            </a:r>
            <a:r>
              <a:rPr lang="ru-RU" sz="2400" b="1" dirty="0"/>
              <a:t>зон: </a:t>
            </a:r>
            <a:br>
              <a:rPr lang="ru-RU" sz="2400" b="1" dirty="0"/>
            </a:br>
            <a:r>
              <a:rPr lang="ru-RU" sz="2400" b="1" dirty="0"/>
              <a:t>- поле для мини-футбола, </a:t>
            </a:r>
            <a:br>
              <a:rPr lang="ru-RU" sz="2400" b="1" dirty="0"/>
            </a:br>
            <a:r>
              <a:rPr lang="ru-RU" sz="2400" b="1" dirty="0"/>
              <a:t>- волейбольная площадка, </a:t>
            </a:r>
            <a:br>
              <a:rPr lang="ru-RU" sz="2400" b="1" dirty="0"/>
            </a:br>
            <a:r>
              <a:rPr lang="ru-RU" sz="2400" b="1" dirty="0"/>
              <a:t>- комплекс со спортивными </a:t>
            </a:r>
            <a:r>
              <a:rPr lang="ru-RU" sz="2400" b="1" dirty="0" smtClean="0"/>
              <a:t>элементами,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- установить теннисный стол под навесом и скамейки для проведения собраний и встреч жителей населенного пункта.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398106"/>
              </p:ext>
            </p:extLst>
          </p:nvPr>
        </p:nvGraphicFramePr>
        <p:xfrm>
          <a:off x="1907704" y="2852936"/>
          <a:ext cx="5472608" cy="387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Acrobat Document" r:id="rId3" imgW="16039890" imgH="11344275" progId="AcroExch.Document.DC">
                  <p:embed/>
                </p:oleObj>
              </mc:Choice>
              <mc:Fallback>
                <p:oleObj name="Acrobat Document" r:id="rId3" imgW="16039890" imgH="113442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852936"/>
                        <a:ext cx="5472608" cy="3870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0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Acrobat Document</vt:lpstr>
      <vt:lpstr>Проект развития территории «Создание зоны активного отдыха для людей всех возрастов  «Территория радости»</vt:lpstr>
      <vt:lpstr>Жители д. Подиваньково дружные, совместно решают  проблемы населенного пункта, вместе отдыхают </vt:lpstr>
      <vt:lpstr>Дети деревни Подиваньково играют в футбол в любое время года</vt:lpstr>
      <vt:lpstr>Жители совместно с администрацией  МО Ломинцевское определили земельный участок для организации зоны отдыха и провели несколько субботников</vt:lpstr>
      <vt:lpstr>Администрация МО Ломинцевское установила  детскую площадку</vt:lpstr>
      <vt:lpstr>В марте 2020 года было проведено мероприятие «Спартианские игры» в поддержку проекта</vt:lpstr>
      <vt:lpstr>При реализации проекта планируется организовать  несколько зон:  - поле для мини-футбола,  - волейбольная площадка,  - комплекс со спортивными элементами, - установить теннисный стол под навесом и скамейки для проведения собраний и встреч жителей населенного пункта.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развития территории  «Благоустройство и озеленение территории памятного мемориала «Никто не забыт, ничто  не забыто» в селе Царево»</dc:title>
  <dc:creator>user</dc:creator>
  <cp:lastModifiedBy>user</cp:lastModifiedBy>
  <cp:revision>39</cp:revision>
  <cp:lastPrinted>2020-03-18T09:58:10Z</cp:lastPrinted>
  <dcterms:created xsi:type="dcterms:W3CDTF">2020-03-18T07:48:30Z</dcterms:created>
  <dcterms:modified xsi:type="dcterms:W3CDTF">2020-05-07T12:49:36Z</dcterms:modified>
</cp:coreProperties>
</file>